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7" r:id="rId5"/>
    <p:sldId id="26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i" initials="D" lastIdx="1" clrIdx="0">
    <p:extLst>
      <p:ext uri="{19B8F6BF-5375-455C-9EA6-DF929625EA0E}">
        <p15:presenceInfo xmlns:p15="http://schemas.microsoft.com/office/powerpoint/2012/main" userId="Dan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22" autoAdjust="0"/>
    <p:restoredTop sz="90506" autoAdjust="0"/>
  </p:normalViewPr>
  <p:slideViewPr>
    <p:cSldViewPr snapToGrid="0">
      <p:cViewPr varScale="1">
        <p:scale>
          <a:sx n="123" d="100"/>
          <a:sy n="123" d="100"/>
        </p:scale>
        <p:origin x="475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4" d="100"/>
          <a:sy n="64" d="100"/>
        </p:scale>
        <p:origin x="3180" y="5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F0EB89-6B96-48B3-999C-5D95F062A852}" type="datetimeFigureOut">
              <a:rPr lang="de-DE" smtClean="0"/>
              <a:t>01.02.2018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9D11F6-F3CA-49E8-B1E3-1F740C271BB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8099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62617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00923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de-DE" dirty="0" err="1"/>
              <a:t>Explain</a:t>
            </a:r>
            <a:r>
              <a:rPr lang="de-DE" dirty="0"/>
              <a:t> </a:t>
            </a:r>
            <a:r>
              <a:rPr lang="de-DE" dirty="0" err="1"/>
              <a:t>briefly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GUI: </a:t>
            </a:r>
          </a:p>
          <a:p>
            <a:r>
              <a:rPr lang="de-DE" dirty="0"/>
              <a:t>      </a:t>
            </a:r>
            <a:r>
              <a:rPr lang="de-DE" dirty="0" err="1"/>
              <a:t>Timer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shows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start</a:t>
            </a:r>
            <a:r>
              <a:rPr lang="de-DE" dirty="0"/>
              <a:t> time</a:t>
            </a:r>
          </a:p>
          <a:p>
            <a:r>
              <a:rPr lang="de-DE" dirty="0"/>
              <a:t>       </a:t>
            </a:r>
            <a:r>
              <a:rPr lang="de-DE" dirty="0" err="1"/>
              <a:t>walked</a:t>
            </a:r>
            <a:r>
              <a:rPr lang="de-DE" dirty="0"/>
              <a:t> </a:t>
            </a:r>
            <a:r>
              <a:rPr lang="de-DE" dirty="0" err="1"/>
              <a:t>distance</a:t>
            </a:r>
            <a:r>
              <a:rPr lang="de-DE" dirty="0"/>
              <a:t>/total </a:t>
            </a:r>
            <a:r>
              <a:rPr lang="de-DE" dirty="0" err="1"/>
              <a:t>distance</a:t>
            </a:r>
            <a:endParaRPr lang="de-DE" dirty="0"/>
          </a:p>
          <a:p>
            <a:r>
              <a:rPr lang="de-DE" dirty="0"/>
              <a:t>        </a:t>
            </a:r>
            <a:r>
              <a:rPr lang="de-DE" dirty="0" err="1"/>
              <a:t>hits</a:t>
            </a:r>
            <a:r>
              <a:rPr lang="de-DE" dirty="0"/>
              <a:t> </a:t>
            </a:r>
            <a:r>
              <a:rPr lang="de-DE" dirty="0" err="1"/>
              <a:t>counter</a:t>
            </a:r>
            <a:endParaRPr lang="de-DE" dirty="0"/>
          </a:p>
          <a:p>
            <a:r>
              <a:rPr lang="de-DE" dirty="0"/>
              <a:t>        </a:t>
            </a:r>
            <a:r>
              <a:rPr lang="de-DE" dirty="0" err="1"/>
              <a:t>walking</a:t>
            </a:r>
            <a:r>
              <a:rPr lang="de-DE" dirty="0"/>
              <a:t> </a:t>
            </a:r>
            <a:r>
              <a:rPr lang="de-DE" dirty="0" err="1"/>
              <a:t>speed</a:t>
            </a:r>
            <a:endParaRPr lang="de-DE" dirty="0"/>
          </a:p>
          <a:p>
            <a:r>
              <a:rPr lang="de-DE" dirty="0"/>
              <a:t>        </a:t>
            </a:r>
            <a:r>
              <a:rPr lang="de-DE" dirty="0" err="1"/>
              <a:t>walking</a:t>
            </a:r>
            <a:r>
              <a:rPr lang="de-DE" dirty="0"/>
              <a:t> </a:t>
            </a:r>
            <a:r>
              <a:rPr lang="de-DE" dirty="0" err="1"/>
              <a:t>direction</a:t>
            </a:r>
            <a:endParaRPr lang="de-DE" dirty="0"/>
          </a:p>
          <a:p>
            <a:r>
              <a:rPr lang="de-DE" dirty="0"/>
              <a:t>        </a:t>
            </a:r>
            <a:r>
              <a:rPr lang="de-DE" dirty="0" err="1"/>
              <a:t>position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index</a:t>
            </a:r>
            <a:r>
              <a:rPr lang="de-DE" dirty="0"/>
              <a:t> and </a:t>
            </a:r>
            <a:r>
              <a:rPr lang="de-DE" dirty="0" err="1"/>
              <a:t>middle</a:t>
            </a:r>
            <a:r>
              <a:rPr lang="de-DE" dirty="0"/>
              <a:t> </a:t>
            </a:r>
            <a:r>
              <a:rPr lang="de-DE" dirty="0" err="1"/>
              <a:t>finger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2. </a:t>
            </a:r>
            <a:r>
              <a:rPr lang="de-DE" dirty="0" err="1"/>
              <a:t>Explain</a:t>
            </a:r>
            <a:r>
              <a:rPr lang="de-DE" dirty="0"/>
              <a:t> </a:t>
            </a:r>
            <a:r>
              <a:rPr lang="de-DE" dirty="0" err="1"/>
              <a:t>briefly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game </a:t>
            </a:r>
            <a:r>
              <a:rPr lang="de-DE" dirty="0" err="1"/>
              <a:t>setup</a:t>
            </a:r>
            <a:r>
              <a:rPr lang="de-DE" dirty="0"/>
              <a:t>: </a:t>
            </a:r>
          </a:p>
          <a:p>
            <a:r>
              <a:rPr lang="de-DE" dirty="0"/>
              <a:t>    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kinds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obstacles</a:t>
            </a:r>
            <a:r>
              <a:rPr lang="de-DE" dirty="0"/>
              <a:t> (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duck, jump </a:t>
            </a:r>
            <a:r>
              <a:rPr lang="de-DE" dirty="0" err="1"/>
              <a:t>or</a:t>
            </a:r>
            <a:r>
              <a:rPr lang="de-DE" dirty="0"/>
              <a:t> just </a:t>
            </a:r>
            <a:r>
              <a:rPr lang="de-DE" dirty="0" err="1"/>
              <a:t>walk</a:t>
            </a:r>
            <a:r>
              <a:rPr lang="de-DE" dirty="0"/>
              <a:t> </a:t>
            </a:r>
            <a:r>
              <a:rPr lang="de-DE" dirty="0" err="1"/>
              <a:t>around</a:t>
            </a:r>
            <a:r>
              <a:rPr lang="de-DE" dirty="0"/>
              <a:t>)</a:t>
            </a:r>
          </a:p>
          <a:p>
            <a:r>
              <a:rPr lang="de-DE" dirty="0"/>
              <a:t>     End </a:t>
            </a:r>
            <a:r>
              <a:rPr lang="de-DE" dirty="0" err="1"/>
              <a:t>reached</a:t>
            </a:r>
            <a:r>
              <a:rPr lang="de-DE" dirty="0"/>
              <a:t> after </a:t>
            </a:r>
            <a:r>
              <a:rPr lang="de-DE" dirty="0" err="1"/>
              <a:t>certain</a:t>
            </a:r>
            <a:r>
              <a:rPr lang="de-DE" dirty="0"/>
              <a:t> </a:t>
            </a:r>
            <a:r>
              <a:rPr lang="de-DE" dirty="0" err="1"/>
              <a:t>distance</a:t>
            </a:r>
            <a:endParaRPr lang="de-DE" dirty="0"/>
          </a:p>
          <a:p>
            <a:endParaRPr lang="de-DE" dirty="0"/>
          </a:p>
          <a:p>
            <a:r>
              <a:rPr lang="de-DE" dirty="0"/>
              <a:t>3. Show </a:t>
            </a:r>
            <a:r>
              <a:rPr lang="de-DE" dirty="0" err="1"/>
              <a:t>the</a:t>
            </a:r>
            <a:r>
              <a:rPr lang="de-DE" dirty="0"/>
              <a:t> different </a:t>
            </a:r>
            <a:r>
              <a:rPr lang="de-DE" dirty="0" err="1"/>
              <a:t>gestures</a:t>
            </a:r>
            <a:endParaRPr lang="de-DE" dirty="0"/>
          </a:p>
          <a:p>
            <a:endParaRPr lang="de-DE" dirty="0"/>
          </a:p>
          <a:p>
            <a:r>
              <a:rPr lang="de-DE" dirty="0"/>
              <a:t>4. Show end screen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85588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7945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Minor </a:t>
            </a:r>
            <a:r>
              <a:rPr lang="de-DE" dirty="0" err="1"/>
              <a:t>inaccurate</a:t>
            </a:r>
            <a:r>
              <a:rPr lang="de-DE" dirty="0"/>
              <a:t> </a:t>
            </a:r>
            <a:r>
              <a:rPr lang="de-DE" dirty="0" err="1"/>
              <a:t>movements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hand</a:t>
            </a:r>
            <a:r>
              <a:rPr lang="de-DE" dirty="0"/>
              <a:t> </a:t>
            </a:r>
            <a:r>
              <a:rPr lang="de-DE" dirty="0" err="1"/>
              <a:t>may</a:t>
            </a:r>
            <a:r>
              <a:rPr lang="de-DE" dirty="0"/>
              <a:t> </a:t>
            </a:r>
            <a:r>
              <a:rPr lang="de-DE" dirty="0" err="1"/>
              <a:t>give</a:t>
            </a:r>
            <a:r>
              <a:rPr lang="de-DE" dirty="0"/>
              <a:t> </a:t>
            </a:r>
            <a:r>
              <a:rPr lang="de-DE" dirty="0" err="1"/>
              <a:t>wrong</a:t>
            </a:r>
            <a:r>
              <a:rPr lang="de-DE" dirty="0"/>
              <a:t> </a:t>
            </a:r>
            <a:r>
              <a:rPr lang="de-DE" dirty="0" err="1"/>
              <a:t>results</a:t>
            </a:r>
            <a:r>
              <a:rPr lang="de-DE" dirty="0"/>
              <a:t> and </a:t>
            </a:r>
            <a:r>
              <a:rPr lang="de-DE" dirty="0" err="1"/>
              <a:t>lead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non-walking </a:t>
            </a:r>
            <a:r>
              <a:rPr lang="de-DE" dirty="0" err="1"/>
              <a:t>value</a:t>
            </a:r>
            <a:r>
              <a:rPr lang="de-DE" dirty="0"/>
              <a:t> -&gt; „</a:t>
            </a:r>
            <a:r>
              <a:rPr lang="de-DE" dirty="0" err="1"/>
              <a:t>repairing</a:t>
            </a:r>
            <a:r>
              <a:rPr lang="de-DE" dirty="0"/>
              <a:t>“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issue</a:t>
            </a:r>
            <a:r>
              <a:rPr lang="de-DE" dirty="0"/>
              <a:t> </a:t>
            </a:r>
            <a:r>
              <a:rPr lang="de-DE" dirty="0" err="1"/>
              <a:t>lead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„</a:t>
            </a:r>
            <a:r>
              <a:rPr lang="de-DE" dirty="0" err="1"/>
              <a:t>slide</a:t>
            </a:r>
            <a:r>
              <a:rPr lang="de-DE" dirty="0"/>
              <a:t>“ after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character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stopped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44688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Hand </a:t>
            </a:r>
            <a:r>
              <a:rPr lang="de-DE" dirty="0" err="1"/>
              <a:t>positioning</a:t>
            </a:r>
            <a:r>
              <a:rPr lang="de-DE" dirty="0"/>
              <a:t>: e.g. </a:t>
            </a:r>
            <a:r>
              <a:rPr lang="de-DE" dirty="0" err="1"/>
              <a:t>rest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arrmrest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chair</a:t>
            </a:r>
            <a:r>
              <a:rPr lang="de-DE" dirty="0"/>
              <a:t> (</a:t>
            </a:r>
            <a:r>
              <a:rPr lang="de-DE" dirty="0" err="1"/>
              <a:t>LeapMotion</a:t>
            </a:r>
            <a:r>
              <a:rPr lang="de-DE" dirty="0"/>
              <a:t> </a:t>
            </a:r>
            <a:r>
              <a:rPr lang="de-DE" dirty="0" err="1"/>
              <a:t>positioned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chairs</a:t>
            </a:r>
            <a:r>
              <a:rPr lang="de-DE" dirty="0"/>
              <a:t> </a:t>
            </a:r>
            <a:r>
              <a:rPr lang="de-DE" dirty="0" err="1"/>
              <a:t>armrest</a:t>
            </a:r>
            <a:r>
              <a:rPr lang="de-DE" dirty="0"/>
              <a:t>?)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7881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wanted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a </a:t>
            </a:r>
            <a:r>
              <a:rPr lang="de-DE" dirty="0" err="1"/>
              <a:t>leap</a:t>
            </a:r>
            <a:r>
              <a:rPr lang="de-DE" dirty="0"/>
              <a:t> </a:t>
            </a:r>
            <a:r>
              <a:rPr lang="de-DE" dirty="0" err="1"/>
              <a:t>motion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asked</a:t>
            </a:r>
            <a:r>
              <a:rPr lang="de-DE" dirty="0"/>
              <a:t> </a:t>
            </a:r>
            <a:r>
              <a:rPr lang="de-DE" dirty="0" err="1"/>
              <a:t>ourselves</a:t>
            </a:r>
            <a:r>
              <a:rPr lang="de-DE" dirty="0"/>
              <a:t>: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map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Hand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Character</a:t>
            </a:r>
            <a:r>
              <a:rPr lang="de-DE" dirty="0"/>
              <a:t> -&gt; </a:t>
            </a:r>
            <a:r>
              <a:rPr lang="de-DE" dirty="0" err="1"/>
              <a:t>index</a:t>
            </a:r>
            <a:r>
              <a:rPr lang="de-DE" dirty="0"/>
              <a:t> and </a:t>
            </a:r>
            <a:r>
              <a:rPr lang="de-DE" dirty="0" err="1"/>
              <a:t>middlefinger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similar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legs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a </a:t>
            </a:r>
            <a:r>
              <a:rPr lang="de-DE" dirty="0" err="1"/>
              <a:t>possibility</a:t>
            </a:r>
            <a:r>
              <a:rPr lang="de-DE" dirty="0"/>
              <a:t> for </a:t>
            </a:r>
            <a:r>
              <a:rPr lang="de-DE" dirty="0" err="1"/>
              <a:t>the</a:t>
            </a:r>
            <a:r>
              <a:rPr lang="de-DE" dirty="0"/>
              <a:t> disabled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experience</a:t>
            </a:r>
            <a:r>
              <a:rPr lang="de-DE" dirty="0"/>
              <a:t> a „</a:t>
            </a:r>
            <a:r>
              <a:rPr lang="de-DE" dirty="0" err="1"/>
              <a:t>kinect</a:t>
            </a:r>
            <a:r>
              <a:rPr lang="de-DE" dirty="0"/>
              <a:t>“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6481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Diffrences</a:t>
            </a:r>
            <a:r>
              <a:rPr lang="de-DE" dirty="0"/>
              <a:t>:</a:t>
            </a:r>
          </a:p>
          <a:p>
            <a:pPr>
              <a:buFontTx/>
              <a:buChar char="-"/>
            </a:pP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Leap-Motion </a:t>
            </a:r>
            <a:r>
              <a:rPr lang="de-DE" dirty="0" err="1"/>
              <a:t>instead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Tabletop</a:t>
            </a:r>
            <a:r>
              <a:rPr lang="de-DE" dirty="0"/>
              <a:t>-Display</a:t>
            </a:r>
          </a:p>
          <a:p>
            <a:pPr>
              <a:buFontTx/>
              <a:buChar char="-"/>
            </a:pP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receive</a:t>
            </a:r>
            <a:r>
              <a:rPr lang="de-DE" dirty="0"/>
              <a:t> </a:t>
            </a:r>
            <a:r>
              <a:rPr lang="de-DE" dirty="0" err="1"/>
              <a:t>finger</a:t>
            </a:r>
            <a:r>
              <a:rPr lang="de-DE" dirty="0"/>
              <a:t> </a:t>
            </a:r>
            <a:r>
              <a:rPr lang="de-DE" dirty="0" err="1"/>
              <a:t>tips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>
              <a:buFontTx/>
              <a:buChar char="-"/>
            </a:pP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control</a:t>
            </a:r>
            <a:r>
              <a:rPr lang="de-DE" dirty="0"/>
              <a:t> a game and do not </a:t>
            </a:r>
            <a:r>
              <a:rPr lang="de-DE" dirty="0" err="1"/>
              <a:t>create</a:t>
            </a:r>
            <a:r>
              <a:rPr lang="de-DE" dirty="0"/>
              <a:t> </a:t>
            </a:r>
            <a:r>
              <a:rPr lang="de-DE" dirty="0" err="1"/>
              <a:t>animations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49597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test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approach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thought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best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develop</a:t>
            </a:r>
            <a:r>
              <a:rPr lang="de-DE" dirty="0"/>
              <a:t> a game,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reach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end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parcour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achieve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, he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avoid</a:t>
            </a:r>
            <a:r>
              <a:rPr lang="de-DE" dirty="0"/>
              <a:t> </a:t>
            </a:r>
            <a:r>
              <a:rPr lang="de-DE" dirty="0" err="1"/>
              <a:t>obstacles</a:t>
            </a:r>
            <a:r>
              <a:rPr lang="de-DE" dirty="0"/>
              <a:t>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high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low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12968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First </a:t>
            </a:r>
            <a:r>
              <a:rPr lang="de-DE" dirty="0" err="1"/>
              <a:t>thought</a:t>
            </a:r>
            <a:r>
              <a:rPr lang="de-DE" dirty="0"/>
              <a:t>: </a:t>
            </a:r>
            <a:r>
              <a:rPr lang="de-DE" dirty="0" err="1"/>
              <a:t>walking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table</a:t>
            </a:r>
            <a:r>
              <a:rPr lang="de-DE" dirty="0"/>
              <a:t> -&gt; </a:t>
            </a:r>
            <a:r>
              <a:rPr lang="de-DE" dirty="0" err="1"/>
              <a:t>leap</a:t>
            </a:r>
            <a:r>
              <a:rPr lang="de-DE" dirty="0"/>
              <a:t> in front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user‘s</a:t>
            </a:r>
            <a:r>
              <a:rPr lang="de-DE" dirty="0"/>
              <a:t> </a:t>
            </a:r>
            <a:r>
              <a:rPr lang="de-DE" dirty="0" err="1"/>
              <a:t>chest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68963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1. </a:t>
            </a:r>
            <a:r>
              <a:rPr lang="de-DE" dirty="0" err="1"/>
              <a:t>Calculate</a:t>
            </a:r>
            <a:r>
              <a:rPr lang="de-DE" dirty="0"/>
              <a:t> </a:t>
            </a:r>
            <a:r>
              <a:rPr lang="de-DE" dirty="0" err="1"/>
              <a:t>vector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old</a:t>
            </a:r>
            <a:r>
              <a:rPr lang="de-DE" dirty="0"/>
              <a:t> and </a:t>
            </a: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position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index</a:t>
            </a:r>
            <a:r>
              <a:rPr lang="de-DE" dirty="0"/>
              <a:t> and </a:t>
            </a:r>
            <a:r>
              <a:rPr lang="de-DE" dirty="0" err="1"/>
              <a:t>middle</a:t>
            </a:r>
            <a:r>
              <a:rPr lang="de-DE" dirty="0"/>
              <a:t> </a:t>
            </a:r>
            <a:r>
              <a:rPr lang="de-DE" dirty="0" err="1"/>
              <a:t>finger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2. </a:t>
            </a:r>
            <a:r>
              <a:rPr lang="de-DE" dirty="0" err="1"/>
              <a:t>Calculate</a:t>
            </a:r>
            <a:r>
              <a:rPr lang="de-DE" dirty="0"/>
              <a:t> angle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those</a:t>
            </a:r>
            <a:r>
              <a:rPr lang="de-DE" dirty="0"/>
              <a:t> </a:t>
            </a:r>
            <a:r>
              <a:rPr lang="de-DE" dirty="0" err="1"/>
              <a:t>two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3. angle &gt; 90° and angle &lt; 180° -&gt; </a:t>
            </a:r>
            <a:r>
              <a:rPr lang="de-DE" dirty="0" err="1"/>
              <a:t>opposite</a:t>
            </a:r>
            <a:r>
              <a:rPr lang="de-DE" dirty="0"/>
              <a:t> </a:t>
            </a:r>
            <a:r>
              <a:rPr lang="de-DE" dirty="0" err="1"/>
              <a:t>vectors</a:t>
            </a:r>
            <a:r>
              <a:rPr lang="de-DE" dirty="0"/>
              <a:t> -&gt; </a:t>
            </a:r>
            <a:r>
              <a:rPr lang="de-DE" dirty="0" err="1"/>
              <a:t>walking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4. </a:t>
            </a:r>
            <a:r>
              <a:rPr lang="de-DE" dirty="0" err="1"/>
              <a:t>Calculate</a:t>
            </a:r>
            <a:r>
              <a:rPr lang="de-DE" dirty="0"/>
              <a:t> </a:t>
            </a:r>
            <a:r>
              <a:rPr lang="de-DE" dirty="0" err="1"/>
              <a:t>speed</a:t>
            </a:r>
            <a:r>
              <a:rPr lang="de-DE" dirty="0"/>
              <a:t>: </a:t>
            </a:r>
            <a:r>
              <a:rPr lang="de-DE" dirty="0" err="1"/>
              <a:t>frequence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changes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direction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index</a:t>
            </a:r>
            <a:r>
              <a:rPr lang="de-DE" dirty="0"/>
              <a:t> </a:t>
            </a:r>
            <a:r>
              <a:rPr lang="de-DE" dirty="0" err="1"/>
              <a:t>finger</a:t>
            </a:r>
            <a:r>
              <a:rPr lang="de-DE" dirty="0"/>
              <a:t> </a:t>
            </a:r>
            <a:r>
              <a:rPr lang="de-DE" dirty="0" err="1"/>
              <a:t>movement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92132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err="1"/>
              <a:t>We</a:t>
            </a:r>
            <a:r>
              <a:rPr lang="de-DE" dirty="0"/>
              <a:t> track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distance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index</a:t>
            </a:r>
            <a:r>
              <a:rPr lang="de-DE" dirty="0"/>
              <a:t> </a:t>
            </a:r>
            <a:r>
              <a:rPr lang="de-DE" dirty="0" err="1"/>
              <a:t>finger</a:t>
            </a:r>
            <a:r>
              <a:rPr lang="de-DE" dirty="0"/>
              <a:t> and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pinky</a:t>
            </a:r>
            <a:r>
              <a:rPr lang="de-DE" dirty="0"/>
              <a:t> finger-</a:t>
            </a:r>
            <a:r>
              <a:rPr lang="de-DE" dirty="0" err="1"/>
              <a:t>knuckle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The 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walks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direction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perpendicular</a:t>
            </a:r>
            <a:r>
              <a:rPr lang="de-DE" dirty="0"/>
              <a:t> </a:t>
            </a:r>
            <a:r>
              <a:rPr lang="de-DE" dirty="0" err="1"/>
              <a:t>vector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facing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09941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For </a:t>
            </a:r>
            <a:r>
              <a:rPr lang="de-DE" dirty="0" err="1"/>
              <a:t>jumping</a:t>
            </a:r>
            <a:r>
              <a:rPr lang="de-DE" dirty="0"/>
              <a:t>, </a:t>
            </a:r>
            <a:r>
              <a:rPr lang="de-DE" dirty="0" err="1"/>
              <a:t>both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tip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index</a:t>
            </a:r>
            <a:r>
              <a:rPr lang="de-DE" dirty="0"/>
              <a:t> and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tip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middlefinger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away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their</a:t>
            </a:r>
            <a:r>
              <a:rPr lang="de-DE" dirty="0"/>
              <a:t> initial </a:t>
            </a:r>
            <a:r>
              <a:rPr lang="de-DE" dirty="0" err="1"/>
              <a:t>position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auto</a:t>
            </a:r>
            <a:r>
              <a:rPr lang="de-DE" dirty="0"/>
              <a:t> </a:t>
            </a:r>
            <a:r>
              <a:rPr lang="de-DE" dirty="0" err="1"/>
              <a:t>movement</a:t>
            </a:r>
            <a:r>
              <a:rPr lang="de-DE" dirty="0"/>
              <a:t> </a:t>
            </a:r>
            <a:r>
              <a:rPr lang="de-DE" dirty="0" err="1"/>
              <a:t>starts</a:t>
            </a:r>
            <a:r>
              <a:rPr lang="de-DE" dirty="0"/>
              <a:t> (</a:t>
            </a:r>
            <a:r>
              <a:rPr lang="de-DE" dirty="0" err="1"/>
              <a:t>automatic</a:t>
            </a:r>
            <a:r>
              <a:rPr lang="de-DE" dirty="0"/>
              <a:t> jump for a </a:t>
            </a:r>
            <a:r>
              <a:rPr lang="de-DE" dirty="0" err="1"/>
              <a:t>certain</a:t>
            </a:r>
            <a:r>
              <a:rPr lang="de-DE" dirty="0"/>
              <a:t> time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certain</a:t>
            </a:r>
            <a:r>
              <a:rPr lang="de-DE" dirty="0"/>
              <a:t> </a:t>
            </a:r>
            <a:r>
              <a:rPr lang="de-DE" dirty="0" err="1"/>
              <a:t>distance</a:t>
            </a:r>
            <a:r>
              <a:rPr lang="de-DE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00677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err="1"/>
              <a:t>Ducking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detected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watching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movement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wrist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its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cardboard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ducks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 </a:t>
            </a:r>
            <a:r>
              <a:rPr lang="de-DE" dirty="0" err="1"/>
              <a:t>auto</a:t>
            </a:r>
            <a:r>
              <a:rPr lang="de-DE" dirty="0"/>
              <a:t> </a:t>
            </a:r>
            <a:r>
              <a:rPr lang="de-DE" dirty="0" err="1"/>
              <a:t>movement</a:t>
            </a:r>
            <a:r>
              <a:rPr lang="de-DE" dirty="0"/>
              <a:t> </a:t>
            </a:r>
            <a:r>
              <a:rPr lang="de-DE" dirty="0" err="1"/>
              <a:t>starts</a:t>
            </a:r>
            <a:r>
              <a:rPr lang="de-DE" dirty="0"/>
              <a:t> (</a:t>
            </a:r>
            <a:r>
              <a:rPr lang="de-DE" dirty="0" err="1"/>
              <a:t>automatic</a:t>
            </a:r>
            <a:r>
              <a:rPr lang="de-DE" dirty="0"/>
              <a:t> duck for a </a:t>
            </a:r>
            <a:r>
              <a:rPr lang="de-DE" dirty="0" err="1"/>
              <a:t>certain</a:t>
            </a:r>
            <a:r>
              <a:rPr lang="de-DE" dirty="0"/>
              <a:t> time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certain</a:t>
            </a:r>
            <a:r>
              <a:rPr lang="de-DE" dirty="0"/>
              <a:t> </a:t>
            </a:r>
            <a:r>
              <a:rPr lang="de-DE" dirty="0" err="1"/>
              <a:t>distance</a:t>
            </a:r>
            <a:r>
              <a:rPr lang="de-DE" dirty="0"/>
              <a:t>)</a:t>
            </a: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5660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C0D37-4513-4E12-A4EE-5804AFC31A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6C6F7E4-5E00-4B06-B712-C6903907C2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8B2084E-38D2-4A0D-A294-A0F866F80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DCC6-D820-4CAE-B265-80104852027F}" type="datetimeFigureOut">
              <a:rPr lang="de-DE" smtClean="0"/>
              <a:t>01.02.2018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7FA8504-3005-4973-9AEF-A9CC5A706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FC3606-29EA-4572-AADF-A032D3F85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59666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BAA158-0604-43B9-91AF-F72339261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2376CC0-46EE-4746-A5BD-0B3B95C566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324C1D-8D21-49DA-AE7B-84B4945DD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DCC6-D820-4CAE-B265-80104852027F}" type="datetimeFigureOut">
              <a:rPr lang="de-DE" smtClean="0"/>
              <a:t>01.02.2018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C678A95-D9EF-48AE-A121-8954402FA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4BFA9D5-391E-482F-B076-60D95C18E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4271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14751DF-522A-4D2F-9727-DBC4177429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4654DAD-D15A-48CD-B2A6-F12B5FD5EF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C1B557-FC86-44F6-9912-5A5ACADBD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DCC6-D820-4CAE-B265-80104852027F}" type="datetimeFigureOut">
              <a:rPr lang="de-DE" smtClean="0"/>
              <a:t>01.02.2018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EA38355-8FD8-44BD-BDB8-44BB252E1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29A53BB-6246-4F34-A783-AA43D396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86267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D497D5-DA14-42FB-93EA-FF7C36B50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4538A4-F161-4EF2-B9C7-A282B1D7C9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C94565E-4F36-4D79-8ECB-BCC92E44B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DCC6-D820-4CAE-B265-80104852027F}" type="datetimeFigureOut">
              <a:rPr lang="de-DE" smtClean="0"/>
              <a:t>01.02.2018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020B672-C3B5-433A-AC42-B41BB9B5F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2B5D848-479F-4000-A16F-BFAE279D1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10575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1EE5B2-F01F-490F-88C7-CB71F91ED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12C8FCB-38C2-4C81-AF75-392C8AB2C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2751CA3-DA9F-4214-ADFF-979A4A14B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DCC6-D820-4CAE-B265-80104852027F}" type="datetimeFigureOut">
              <a:rPr lang="de-DE" smtClean="0"/>
              <a:t>01.02.2018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5BA27F-9D77-4327-B67E-44314BA49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97CC784-E279-49E2-B2D1-003B56248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27413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080322-0420-48B2-9B85-A6F6EDC4E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2D4EF3-D932-4993-8C03-A768764C20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D7C41FE-B3DB-4A41-BA0B-BE6451780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A96D656-AA27-4FFC-98A7-6B38FE61C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DCC6-D820-4CAE-B265-80104852027F}" type="datetimeFigureOut">
              <a:rPr lang="de-DE" smtClean="0"/>
              <a:t>01.02.2018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9DDA543-4C04-465F-A116-6C68C9F23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EBC0BF0-00F7-4B7E-96FA-953766DFB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3171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0B8638-BA4C-4FC0-B1F8-E812AF97B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0EB8BCD-B95C-4859-98D6-443A6848B9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EE94632-CDAF-4E7E-81CA-4A849FB085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6536324-7C82-4D96-BF5B-1B7DE606CC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E31FBE2-7085-4DF6-A24F-F2341665C1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BC49737-B92B-4D8C-A0A6-E73CDF077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DCC6-D820-4CAE-B265-80104852027F}" type="datetimeFigureOut">
              <a:rPr lang="de-DE" smtClean="0"/>
              <a:t>01.02.2018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F977258-8966-44E7-B9E4-CFCB7176E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AE2BB76-E0E2-4782-B1A2-A53276BBB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3135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984A2E-B5EB-471E-9FFE-8CC33AFF1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BEC9D96-D45E-4C7F-9D38-430457AEC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DCC6-D820-4CAE-B265-80104852027F}" type="datetimeFigureOut">
              <a:rPr lang="de-DE" smtClean="0"/>
              <a:t>01.02.2018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127DEE1-AB56-4C4F-9E06-3CDF4B3B4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23E5588-0572-4082-B5CB-58C0F6135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69168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AD373B3-EA56-421F-B23A-C6DEEED96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DCC6-D820-4CAE-B265-80104852027F}" type="datetimeFigureOut">
              <a:rPr lang="de-DE" smtClean="0"/>
              <a:t>01.02.2018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2EC6827-1560-4C07-9B81-8F11FDFC9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CCAD4EE-E247-4DF6-BB19-0BA918432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74991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FDD6E4-F40C-443B-991B-F933DE94A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B6E21F-B6A0-4EB2-BDA9-F4AF9AFA67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6F61905-2491-4FDF-B478-716E0B83A2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4667241-B6A9-4A13-B87E-D3E263680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DCC6-D820-4CAE-B265-80104852027F}" type="datetimeFigureOut">
              <a:rPr lang="de-DE" smtClean="0"/>
              <a:t>01.02.2018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E0101A7-4747-4D19-B6E3-F575D8372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F182621-C864-44D2-A6A1-CAFBDEA10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3753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8F1E5E-6454-4F0A-85D1-FEA701A21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6EEBDBA-41DD-4ED6-914C-32F7209837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641C688-FB5F-4728-BC08-A262DDFB49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7538611-0275-432F-84DE-04BF5B175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DCC6-D820-4CAE-B265-80104852027F}" type="datetimeFigureOut">
              <a:rPr lang="de-DE" smtClean="0"/>
              <a:t>01.02.2018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9388046-9125-408B-AC18-8E028B597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6F763D0-D85D-41AC-AA09-91DB4432E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23901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1156439-A6A4-4F85-9858-2FDAB4FEB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B12B41A-EB2E-4780-8943-3D73C4F148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E01D96A-2AEB-498F-B4E3-7573C1E3D8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5CDCC6-D820-4CAE-B265-80104852027F}" type="datetimeFigureOut">
              <a:rPr lang="de-DE" smtClean="0"/>
              <a:t>01.02.2018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659E5AD-ABBB-4DF7-B1DA-D8BE66B54E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561380-ED2A-4B53-93F1-EBA3692B6D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292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AE262A-EABE-4D83-9337-9B74F27EAA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6450" y="2265884"/>
            <a:ext cx="9217231" cy="1263546"/>
          </a:xfrm>
        </p:spPr>
        <p:txBody>
          <a:bodyPr>
            <a:noAutofit/>
          </a:bodyPr>
          <a:lstStyle/>
          <a:p>
            <a:r>
              <a:rPr lang="de-DE" sz="8000" b="1" dirty="0">
                <a:latin typeface="AvenirNext LT Pro Bold" panose="020B0804020202020204" pitchFamily="34" charset="0"/>
              </a:rPr>
              <a:t>Leap Walking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2DA798F-E81F-4F74-BE29-42AFE7B406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529430"/>
            <a:ext cx="9144000" cy="506824"/>
          </a:xfrm>
        </p:spPr>
        <p:txBody>
          <a:bodyPr>
            <a:normAutofit/>
          </a:bodyPr>
          <a:lstStyle/>
          <a:p>
            <a:r>
              <a:rPr lang="de-DE" sz="2000" dirty="0" err="1">
                <a:latin typeface="AvenirNext LT Pro Bold" panose="020B0804020202020204" pitchFamily="34" charset="0"/>
              </a:rPr>
              <a:t>Gesture-Based</a:t>
            </a:r>
            <a:r>
              <a:rPr lang="de-DE" sz="2000" dirty="0">
                <a:latin typeface="AvenirNext LT Pro Bold" panose="020B0804020202020204" pitchFamily="34" charset="0"/>
              </a:rPr>
              <a:t> Walking</a:t>
            </a:r>
          </a:p>
        </p:txBody>
      </p:sp>
      <p:sp>
        <p:nvSpPr>
          <p:cNvPr id="4" name="Untertitel 2">
            <a:extLst>
              <a:ext uri="{FF2B5EF4-FFF2-40B4-BE49-F238E27FC236}">
                <a16:creationId xmlns:a16="http://schemas.microsoft.com/office/drawing/2014/main" id="{1AA2BF19-C47E-4F21-802E-1A9150E5E67A}"/>
              </a:ext>
            </a:extLst>
          </p:cNvPr>
          <p:cNvSpPr txBox="1">
            <a:spLocks/>
          </p:cNvSpPr>
          <p:nvPr/>
        </p:nvSpPr>
        <p:spPr>
          <a:xfrm>
            <a:off x="635824" y="3868204"/>
            <a:ext cx="10920351" cy="5506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70000"/>
              </a:lnSpc>
            </a:pPr>
            <a:r>
              <a:rPr lang="de-DE" sz="2000" dirty="0">
                <a:latin typeface="AvenirNext LT Pro Regular" panose="020B0504020202020204" pitchFamily="34" charset="0"/>
              </a:rPr>
              <a:t>Corinna List | Daniela Neupert | Interaction Engineering | WS 17/18 | Prof. Dr. Michael Kipp</a:t>
            </a:r>
          </a:p>
        </p:txBody>
      </p:sp>
    </p:spTree>
    <p:extLst>
      <p:ext uri="{BB962C8B-B14F-4D97-AF65-F5344CB8AC3E}">
        <p14:creationId xmlns:p14="http://schemas.microsoft.com/office/powerpoint/2010/main" val="26557556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D7C6CA-C8C0-4829-A856-4B71085F2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venirNext LT Pro Bold" panose="020B0804020202020204" pitchFamily="34" charset="0"/>
              </a:rPr>
              <a:t>Technical </a:t>
            </a:r>
            <a:r>
              <a:rPr lang="de-DE" dirty="0" err="1">
                <a:latin typeface="AvenirNext LT Pro Bold" panose="020B0804020202020204" pitchFamily="34" charset="0"/>
              </a:rPr>
              <a:t>Realization</a:t>
            </a:r>
            <a:endParaRPr lang="de-DE" dirty="0">
              <a:latin typeface="AvenirNext LT Pro Bold" panose="020B08040202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E444E1-A974-490C-BC7F-810EC1E80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98865" cy="4351338"/>
          </a:xfrm>
        </p:spPr>
        <p:txBody>
          <a:bodyPr>
            <a:normAutofit/>
          </a:bodyPr>
          <a:lstStyle/>
          <a:p>
            <a:r>
              <a:rPr lang="de-DE" sz="2000" dirty="0">
                <a:latin typeface="AvenirNext LT Pro Regular" panose="020B0504020202020204" pitchFamily="34" charset="0"/>
              </a:rPr>
              <a:t>Leap Motion</a:t>
            </a:r>
          </a:p>
          <a:p>
            <a:r>
              <a:rPr lang="de-DE" sz="2000" dirty="0">
                <a:latin typeface="AvenirNext LT Pro Regular" panose="020B0504020202020204" pitchFamily="34" charset="0"/>
              </a:rPr>
              <a:t>Processing (</a:t>
            </a:r>
            <a:r>
              <a:rPr lang="de-DE" sz="2000" dirty="0" err="1">
                <a:latin typeface="AvenirNext LT Pro Regular" panose="020B0504020202020204" pitchFamily="34" charset="0"/>
              </a:rPr>
              <a:t>LeapMotionForProcessing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by</a:t>
            </a:r>
            <a:r>
              <a:rPr lang="de-DE" sz="2000" dirty="0">
                <a:latin typeface="AvenirNext LT Pro Regular" panose="020B0504020202020204" pitchFamily="34" charset="0"/>
              </a:rPr>
              <a:t> Darius </a:t>
            </a:r>
            <a:r>
              <a:rPr lang="de-DE" sz="2000" dirty="0" err="1">
                <a:latin typeface="AvenirNext LT Pro Regular" panose="020B0504020202020204" pitchFamily="34" charset="0"/>
              </a:rPr>
              <a:t>Morawiec</a:t>
            </a:r>
            <a:r>
              <a:rPr lang="de-DE" sz="2000" dirty="0">
                <a:latin typeface="AvenirNext LT Pro Regular" panose="020B0504020202020204" pitchFamily="34" charset="0"/>
              </a:rPr>
              <a:t>)</a:t>
            </a:r>
          </a:p>
          <a:p>
            <a:r>
              <a:rPr lang="de-DE" sz="2000" dirty="0">
                <a:latin typeface="AvenirNext LT Pro Regular" panose="020B0504020202020204" pitchFamily="34" charset="0"/>
              </a:rPr>
              <a:t>Frame </a:t>
            </a:r>
            <a:r>
              <a:rPr lang="de-DE" sz="2000" dirty="0" err="1">
                <a:latin typeface="AvenirNext LT Pro Regular" panose="020B0504020202020204" pitchFamily="34" charset="0"/>
              </a:rPr>
              <a:t>for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the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LeapMotion</a:t>
            </a:r>
            <a:endParaRPr lang="de-DE" sz="2000" dirty="0">
              <a:latin typeface="AvenirNext LT Pro Regular" panose="020B0504020202020204" pitchFamily="34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3AF83FA-F4B9-478D-8EE9-01FB305DC4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834189" y="1500188"/>
            <a:ext cx="6858000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865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9FE57F6-D10D-443E-96D0-BE4DECA462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7983" y="0"/>
            <a:ext cx="12389983" cy="6858000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50FAB67-C6E5-4AC8-BC45-187D07335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4483" y="1195304"/>
            <a:ext cx="10515600" cy="1325563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  <a:latin typeface="AvenirNext LT Pro Bold" panose="020B0804020202020204" pitchFamily="34" charset="0"/>
              </a:rPr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2719672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00D400-9BD0-40DB-BECD-DEFBCD048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venirNext LT Pro Bold" panose="020B0804020202020204" pitchFamily="34" charset="0"/>
              </a:rPr>
              <a:t>Evaluation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BBA796-E7E7-4841-9BB7-0275D174F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000" dirty="0" err="1">
                <a:latin typeface="AvenirNext LT Pro Regular" panose="020B0504020202020204" pitchFamily="34" charset="0"/>
              </a:rPr>
              <a:t>Difficult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distinction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between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walking</a:t>
            </a:r>
            <a:r>
              <a:rPr lang="de-DE" sz="2000" dirty="0">
                <a:latin typeface="AvenirNext LT Pro Regular" panose="020B0504020202020204" pitchFamily="34" charset="0"/>
              </a:rPr>
              <a:t> and non-walking </a:t>
            </a:r>
            <a:r>
              <a:rPr lang="de-DE" sz="2000" dirty="0" err="1">
                <a:latin typeface="AvenirNext LT Pro Regular" panose="020B0504020202020204" pitchFamily="34" charset="0"/>
              </a:rPr>
              <a:t>gesture</a:t>
            </a:r>
            <a:endParaRPr lang="de-DE" sz="2000" dirty="0">
              <a:latin typeface="AvenirNext LT Pro Regular" panose="020B0504020202020204" pitchFamily="34" charset="0"/>
            </a:endParaRPr>
          </a:p>
          <a:p>
            <a:r>
              <a:rPr lang="de-DE" sz="2000" dirty="0">
                <a:latin typeface="AvenirNext LT Pro Regular" panose="020B0504020202020204" pitchFamily="34" charset="0"/>
              </a:rPr>
              <a:t> Walking </a:t>
            </a:r>
            <a:r>
              <a:rPr lang="de-DE" sz="2000" dirty="0" err="1">
                <a:latin typeface="AvenirNext LT Pro Regular" panose="020B0504020202020204" pitchFamily="34" charset="0"/>
              </a:rPr>
              <a:t>is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tiring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for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the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hand</a:t>
            </a:r>
            <a:endParaRPr lang="de-DE" sz="2000" dirty="0">
              <a:latin typeface="AvenirNext LT Pro Regular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21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37469D-407C-4946-B823-441EDA6FC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venirNext LT Pro Bold" panose="020B0804020202020204" pitchFamily="34" charset="0"/>
              </a:rPr>
              <a:t>Future Work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D57B19C-E2FD-4B52-8C6F-05F767FF03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000" dirty="0">
                <a:latin typeface="AvenirNext LT Pro Regular" panose="020B0504020202020204" pitchFamily="34" charset="0"/>
              </a:rPr>
              <a:t>Are </a:t>
            </a:r>
            <a:r>
              <a:rPr lang="de-DE" sz="2000" dirty="0" err="1">
                <a:latin typeface="AvenirNext LT Pro Regular" panose="020B0504020202020204" pitchFamily="34" charset="0"/>
              </a:rPr>
              <a:t>there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other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possibilities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to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map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the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hand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to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the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body</a:t>
            </a:r>
            <a:r>
              <a:rPr lang="de-DE" sz="2000" dirty="0">
                <a:latin typeface="AvenirNext LT Pro Regular" panose="020B0504020202020204" pitchFamily="34" charset="0"/>
              </a:rPr>
              <a:t>?</a:t>
            </a:r>
          </a:p>
          <a:p>
            <a:r>
              <a:rPr lang="de-DE" sz="2000" dirty="0" err="1">
                <a:latin typeface="AvenirNext LT Pro Regular" panose="020B0504020202020204" pitchFamily="34" charset="0"/>
              </a:rPr>
              <a:t>Which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other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gestures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can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be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used</a:t>
            </a:r>
            <a:r>
              <a:rPr lang="de-DE" sz="2000" dirty="0">
                <a:latin typeface="AvenirNext LT Pro Regular" panose="020B0504020202020204" pitchFamily="34" charset="0"/>
              </a:rPr>
              <a:t>?</a:t>
            </a:r>
          </a:p>
          <a:p>
            <a:r>
              <a:rPr lang="de-DE" sz="2000" dirty="0" err="1">
                <a:latin typeface="AvenirNext LT Pro Regular" panose="020B0504020202020204" pitchFamily="34" charset="0"/>
              </a:rPr>
              <a:t>Could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the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hand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positioning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be</a:t>
            </a:r>
            <a:r>
              <a:rPr lang="de-DE" sz="2000" dirty="0">
                <a:latin typeface="AvenirNext LT Pro Regular" panose="020B0504020202020204" pitchFamily="34" charset="0"/>
              </a:rPr>
              <a:t> different? 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7886F1DA-3F6C-4E49-B634-B740B24C93E7}"/>
              </a:ext>
            </a:extLst>
          </p:cNvPr>
          <p:cNvSpPr txBox="1"/>
          <p:nvPr/>
        </p:nvSpPr>
        <p:spPr>
          <a:xfrm>
            <a:off x="8465272" y="5942568"/>
            <a:ext cx="3572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latin typeface="AvenirNext LT Pro Bold" panose="020B0804020202020204" pitchFamily="34" charset="0"/>
              </a:rPr>
              <a:t>Thanks</a:t>
            </a:r>
            <a:r>
              <a:rPr lang="de-DE" dirty="0">
                <a:latin typeface="AvenirNext LT Pro Bold" panose="020B0804020202020204" pitchFamily="34" charset="0"/>
              </a:rPr>
              <a:t> for </a:t>
            </a:r>
            <a:r>
              <a:rPr lang="de-DE" dirty="0" err="1">
                <a:latin typeface="AvenirNext LT Pro Bold" panose="020B0804020202020204" pitchFamily="34" charset="0"/>
              </a:rPr>
              <a:t>your</a:t>
            </a:r>
            <a:r>
              <a:rPr lang="de-DE" dirty="0">
                <a:latin typeface="AvenirNext LT Pro Bold" panose="020B0804020202020204" pitchFamily="34" charset="0"/>
              </a:rPr>
              <a:t> </a:t>
            </a:r>
            <a:r>
              <a:rPr lang="de-DE" dirty="0" err="1">
                <a:latin typeface="AvenirNext LT Pro Bold" panose="020B0804020202020204" pitchFamily="34" charset="0"/>
              </a:rPr>
              <a:t>attention</a:t>
            </a:r>
            <a:r>
              <a:rPr lang="de-DE" dirty="0">
                <a:latin typeface="AvenirNext LT Pro Bold" panose="020B0804020202020204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320060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8C018C-5A94-41B7-8812-E6B04AE4A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latin typeface="AvenirNext LT Pro Bold" panose="020B0804020202020204" pitchFamily="34" charset="0"/>
              </a:rPr>
              <a:t>Motivation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D2D9A00-8EC2-487D-B29B-A074E3292A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000" dirty="0">
                <a:latin typeface="AvenirNext LT Pro Regular" panose="020B0504020202020204" pitchFamily="34" charset="0"/>
              </a:rPr>
              <a:t>Can </a:t>
            </a:r>
            <a:r>
              <a:rPr lang="en-US" sz="2000" dirty="0">
                <a:latin typeface="AvenirNext LT Pro Regular" panose="020B0504020202020204" pitchFamily="34" charset="0"/>
              </a:rPr>
              <a:t>walking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with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fingers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be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mapped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to</a:t>
            </a:r>
            <a:r>
              <a:rPr lang="de-DE" sz="2000" dirty="0">
                <a:latin typeface="AvenirNext LT Pro Regular" panose="020B0504020202020204" pitchFamily="34" charset="0"/>
              </a:rPr>
              <a:t> a game </a:t>
            </a:r>
            <a:r>
              <a:rPr lang="de-DE" sz="2000" dirty="0" err="1">
                <a:latin typeface="AvenirNext LT Pro Regular" panose="020B0504020202020204" pitchFamily="34" charset="0"/>
              </a:rPr>
              <a:t>character</a:t>
            </a:r>
            <a:r>
              <a:rPr lang="de-DE" sz="2000" dirty="0">
                <a:latin typeface="AvenirNext LT Pro Regular" panose="020B0504020202020204" pitchFamily="34" charset="0"/>
              </a:rPr>
              <a:t>?</a:t>
            </a:r>
          </a:p>
          <a:p>
            <a:r>
              <a:rPr lang="de-DE" sz="2000" dirty="0">
                <a:latin typeface="AvenirNext LT Pro Regular" panose="020B0504020202020204" pitchFamily="34" charset="0"/>
              </a:rPr>
              <a:t>„Kinect“ </a:t>
            </a:r>
            <a:r>
              <a:rPr lang="de-DE" sz="2000" dirty="0" err="1">
                <a:latin typeface="AvenirNext LT Pro Regular" panose="020B0504020202020204" pitchFamily="34" charset="0"/>
              </a:rPr>
              <a:t>for</a:t>
            </a:r>
            <a:r>
              <a:rPr lang="de-DE" sz="2000" dirty="0">
                <a:latin typeface="AvenirNext LT Pro Regular" panose="020B0504020202020204" pitchFamily="34" charset="0"/>
              </a:rPr>
              <a:t> disabled </a:t>
            </a:r>
            <a:r>
              <a:rPr lang="de-DE" sz="2000" dirty="0" err="1">
                <a:latin typeface="AvenirNext LT Pro Regular" panose="020B0504020202020204" pitchFamily="34" charset="0"/>
              </a:rPr>
              <a:t>people</a:t>
            </a:r>
            <a:endParaRPr lang="de-DE" sz="2000" dirty="0">
              <a:latin typeface="AvenirNext LT Pro Regular" panose="020B0504020202020204" pitchFamily="34" charset="0"/>
            </a:endParaRPr>
          </a:p>
          <a:p>
            <a:endParaRPr lang="de-DE" sz="2000" dirty="0">
              <a:latin typeface="AvenirNext LT Pro Regular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4973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30EB3E-F896-4D15-B59E-FA3FE2E08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b="1" dirty="0" err="1">
                <a:latin typeface="AvenirNext LT Pro Bold" panose="020B0804020202020204" pitchFamily="34" charset="0"/>
              </a:rPr>
              <a:t>Related</a:t>
            </a:r>
            <a:r>
              <a:rPr lang="de-DE" b="1" dirty="0">
                <a:latin typeface="AvenirNext LT Pro Bold" panose="020B0804020202020204" pitchFamily="34" charset="0"/>
              </a:rPr>
              <a:t> Work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F2ECE97-724F-4D1C-ADC6-C8C8DA14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>
              <a:latin typeface="AvenirNext LT Pro Regular" panose="020B05040202020202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AvenirNext LT Pro Regular" panose="020B0504020202020204" pitchFamily="34" charset="0"/>
              </a:rPr>
              <a:t>Noah Lockwood, Karan Singh (2012): Motion Editing with Contact Based Hand Performance</a:t>
            </a:r>
          </a:p>
          <a:p>
            <a:pPr marL="0" indent="0">
              <a:buNone/>
            </a:pPr>
            <a:endParaRPr lang="en-US" sz="2000" dirty="0">
              <a:latin typeface="AvenirNext LT Pro Regular" panose="020B0504020202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AvenirNext LT Pro Regular" panose="020B0504020202020204" pitchFamily="34" charset="0"/>
              </a:rPr>
              <a:t> They used Finger-Walking to animate a character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06D6833-CC3D-40B9-B6F9-A9B040798E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925" y="3772286"/>
            <a:ext cx="3682540" cy="30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934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F695B1-A255-4455-B4A2-A231BB112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venirNext LT Pro Bold" panose="020B0804020202020204" pitchFamily="34" charset="0"/>
              </a:rPr>
              <a:t>Concept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4C6C7C7-4012-4FA7-BBC5-35F329B42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64757" cy="4351338"/>
          </a:xfrm>
        </p:spPr>
        <p:txBody>
          <a:bodyPr>
            <a:normAutofit/>
          </a:bodyPr>
          <a:lstStyle/>
          <a:p>
            <a:r>
              <a:rPr lang="de-DE" sz="2000" dirty="0" err="1">
                <a:latin typeface="AvenirNext LT Pro Regular" panose="020B0504020202020204" pitchFamily="34" charset="0"/>
              </a:rPr>
              <a:t>Map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the</a:t>
            </a:r>
            <a:r>
              <a:rPr lang="de-DE" sz="2000" dirty="0">
                <a:latin typeface="AvenirNext LT Pro Regular" panose="020B0504020202020204" pitchFamily="34" charset="0"/>
              </a:rPr>
              <a:t> walking-</a:t>
            </a:r>
            <a:r>
              <a:rPr lang="de-DE" sz="2000" dirty="0" err="1">
                <a:latin typeface="AvenirNext LT Pro Regular" panose="020B0504020202020204" pitchFamily="34" charset="0"/>
              </a:rPr>
              <a:t>gesture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to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the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movement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of</a:t>
            </a:r>
            <a:r>
              <a:rPr lang="de-DE" sz="2000" dirty="0">
                <a:latin typeface="AvenirNext LT Pro Regular" panose="020B0504020202020204" pitchFamily="34" charset="0"/>
              </a:rPr>
              <a:t> a </a:t>
            </a:r>
            <a:r>
              <a:rPr lang="de-DE" sz="2000" dirty="0" err="1">
                <a:latin typeface="AvenirNext LT Pro Regular" panose="020B0504020202020204" pitchFamily="34" charset="0"/>
              </a:rPr>
              <a:t>character</a:t>
            </a:r>
            <a:endParaRPr lang="de-DE" sz="2000" dirty="0">
              <a:latin typeface="AvenirNext LT Pro Regular" panose="020B0504020202020204" pitchFamily="34" charset="0"/>
            </a:endParaRPr>
          </a:p>
          <a:p>
            <a:r>
              <a:rPr lang="de-DE" sz="2000" dirty="0" err="1">
                <a:latin typeface="AvenirNext LT Pro Regular" panose="020B0504020202020204" pitchFamily="34" charset="0"/>
              </a:rPr>
              <a:t>Develop</a:t>
            </a:r>
            <a:r>
              <a:rPr lang="de-DE" sz="2000" dirty="0">
                <a:latin typeface="AvenirNext LT Pro Regular" panose="020B0504020202020204" pitchFamily="34" charset="0"/>
              </a:rPr>
              <a:t> a </a:t>
            </a:r>
            <a:r>
              <a:rPr lang="de-DE" sz="2000" dirty="0" err="1">
                <a:latin typeface="AvenirNext LT Pro Regular" panose="020B0504020202020204" pitchFamily="34" charset="0"/>
              </a:rPr>
              <a:t>jump‘n‘run</a:t>
            </a:r>
            <a:r>
              <a:rPr lang="de-DE" sz="2000" dirty="0">
                <a:latin typeface="AvenirNext LT Pro Regular" panose="020B0504020202020204" pitchFamily="34" charset="0"/>
              </a:rPr>
              <a:t>-game </a:t>
            </a:r>
            <a:r>
              <a:rPr lang="de-DE" sz="2000" dirty="0" err="1">
                <a:latin typeface="AvenirNext LT Pro Regular" panose="020B0504020202020204" pitchFamily="34" charset="0"/>
              </a:rPr>
              <a:t>to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test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the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approach</a:t>
            </a:r>
            <a:endParaRPr lang="de-DE" sz="2000" dirty="0">
              <a:latin typeface="AvenirNext LT Pro Regular" panose="020B0504020202020204" pitchFamily="34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3509342-A1BF-45C6-B128-B49F103BFB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7579" y="0"/>
            <a:ext cx="75974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218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1FAAC1-1902-4320-9641-81A02005D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venirNext LT Pro Bold" panose="020B0804020202020204" pitchFamily="34" charset="0"/>
              </a:rPr>
              <a:t>Setup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B3FEA7-7CC5-4F35-8138-F43239E46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50206" cy="4351338"/>
          </a:xfrm>
        </p:spPr>
        <p:txBody>
          <a:bodyPr>
            <a:normAutofit/>
          </a:bodyPr>
          <a:lstStyle/>
          <a:p>
            <a:r>
              <a:rPr lang="de-DE" sz="2000" dirty="0" err="1">
                <a:latin typeface="AvenirNext LT Pro Regular" panose="020B0504020202020204" pitchFamily="34" charset="0"/>
              </a:rPr>
              <a:t>LeapMotion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tracks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best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horizontally</a:t>
            </a:r>
            <a:endParaRPr lang="de-DE" sz="2000" dirty="0">
              <a:latin typeface="AvenirNext LT Pro Regular" panose="020B0504020202020204" pitchFamily="34" charset="0"/>
            </a:endParaRPr>
          </a:p>
          <a:p>
            <a:r>
              <a:rPr lang="de-DE" sz="2000" dirty="0" err="1">
                <a:latin typeface="AvenirNext LT Pro Regular" panose="020B0504020202020204" pitchFamily="34" charset="0"/>
              </a:rPr>
              <a:t>Creating</a:t>
            </a:r>
            <a:r>
              <a:rPr lang="de-DE" sz="2000" dirty="0">
                <a:latin typeface="AvenirNext LT Pro Regular" panose="020B0504020202020204" pitchFamily="34" charset="0"/>
              </a:rPr>
              <a:t> a Frame </a:t>
            </a:r>
            <a:r>
              <a:rPr lang="de-DE" sz="2000" dirty="0" err="1">
                <a:latin typeface="AvenirNext LT Pro Regular" panose="020B0504020202020204" pitchFamily="34" charset="0"/>
              </a:rPr>
              <a:t>for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the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users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orientation</a:t>
            </a:r>
            <a:endParaRPr lang="de-DE" sz="2000" dirty="0">
              <a:latin typeface="AvenirNext LT Pro Regular" panose="020B0504020202020204" pitchFamily="34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541C87D-2452-4A79-924C-069834BF74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834189" y="1500188"/>
            <a:ext cx="6858000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715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BC87C1-C5BC-402C-9ACA-63E244671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venirNext LT Pro Bold" panose="020B0804020202020204" pitchFamily="34" charset="0"/>
              </a:rPr>
              <a:t>Interaction </a:t>
            </a:r>
            <a:r>
              <a:rPr lang="de-DE" dirty="0" err="1">
                <a:latin typeface="AvenirNext LT Pro Bold" panose="020B0804020202020204" pitchFamily="34" charset="0"/>
              </a:rPr>
              <a:t>Techniques</a:t>
            </a:r>
            <a:endParaRPr lang="de-DE" dirty="0">
              <a:latin typeface="AvenirNext LT Pro Bold" panose="020B08040202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656E2D-5E27-4E10-8A4D-5BDB85567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>
                <a:latin typeface="AvenirNext LT Pro Regular" panose="020B0504020202020204" pitchFamily="34" charset="0"/>
              </a:rPr>
              <a:t>Walking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BA1D584-B04E-497E-946C-C1698598BF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776" y="2655784"/>
            <a:ext cx="10218718" cy="34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8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AA4D010E-470D-48A2-AB07-BE099E5E08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776" y="2655784"/>
            <a:ext cx="10218718" cy="340623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2BC87C1-C5BC-402C-9ACA-63E244671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venirNext LT Pro Bold" panose="020B0804020202020204" pitchFamily="34" charset="0"/>
              </a:rPr>
              <a:t>Interaction </a:t>
            </a:r>
            <a:r>
              <a:rPr lang="de-DE" dirty="0" err="1">
                <a:latin typeface="AvenirNext LT Pro Bold" panose="020B0804020202020204" pitchFamily="34" charset="0"/>
              </a:rPr>
              <a:t>Techniques</a:t>
            </a:r>
            <a:endParaRPr lang="de-DE" dirty="0">
              <a:latin typeface="AvenirNext LT Pro Bold" panose="020B08040202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656E2D-5E27-4E10-8A4D-5BDB85567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>
                <a:latin typeface="AvenirNext LT Pro Regular" panose="020B0504020202020204" pitchFamily="34" charset="0"/>
              </a:rPr>
              <a:t>Walking </a:t>
            </a:r>
            <a:r>
              <a:rPr lang="de-DE" sz="2000" dirty="0" err="1">
                <a:latin typeface="AvenirNext LT Pro Regular" panose="020B0504020202020204" pitchFamily="34" charset="0"/>
              </a:rPr>
              <a:t>Curves</a:t>
            </a:r>
            <a:endParaRPr lang="de-DE" sz="2000" dirty="0">
              <a:latin typeface="AvenirNext LT Pro Regular" panose="020B0504020202020204" pitchFamily="34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D8AA677-A25B-4C7A-A254-3D5603A82E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869" y="247290"/>
            <a:ext cx="4143375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78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BC87C1-C5BC-402C-9ACA-63E244671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venirNext LT Pro Bold" panose="020B0804020202020204" pitchFamily="34" charset="0"/>
              </a:rPr>
              <a:t>Interaction </a:t>
            </a:r>
            <a:r>
              <a:rPr lang="de-DE" dirty="0" err="1">
                <a:latin typeface="AvenirNext LT Pro Bold" panose="020B0804020202020204" pitchFamily="34" charset="0"/>
              </a:rPr>
              <a:t>Techniques</a:t>
            </a:r>
            <a:endParaRPr lang="de-DE" dirty="0">
              <a:latin typeface="AvenirNext LT Pro Bold" panose="020B08040202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656E2D-5E27-4E10-8A4D-5BDB85567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>
                <a:latin typeface="AvenirNext LT Pro Regular" panose="020B0504020202020204" pitchFamily="34" charset="0"/>
              </a:rPr>
              <a:t>Jumping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21E435A-6ECC-4B79-B5D8-D413F419C1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776" y="2655784"/>
            <a:ext cx="7661460" cy="3405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475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9A004B15-3208-4014-80D4-950DD46B5B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776" y="2655784"/>
            <a:ext cx="7661460" cy="340509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2BC87C1-C5BC-402C-9ACA-63E244671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venirNext LT Pro Bold" panose="020B0804020202020204" pitchFamily="34" charset="0"/>
              </a:rPr>
              <a:t>Interaction </a:t>
            </a:r>
            <a:r>
              <a:rPr lang="de-DE" dirty="0" err="1">
                <a:latin typeface="AvenirNext LT Pro Bold" panose="020B0804020202020204" pitchFamily="34" charset="0"/>
              </a:rPr>
              <a:t>Techniques</a:t>
            </a:r>
            <a:endParaRPr lang="de-DE" dirty="0">
              <a:latin typeface="AvenirNext LT Pro Bold" panose="020B08040202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656E2D-5E27-4E10-8A4D-5BDB85567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 err="1">
                <a:latin typeface="AvenirNext LT Pro Regular" panose="020B0504020202020204" pitchFamily="34" charset="0"/>
              </a:rPr>
              <a:t>Ducking</a:t>
            </a:r>
            <a:endParaRPr lang="de-DE" sz="2000" dirty="0">
              <a:latin typeface="AvenirNext LT Pro Regular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931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600</Words>
  <Application>Microsoft Office PowerPoint</Application>
  <PresentationFormat>Breitbild</PresentationFormat>
  <Paragraphs>92</Paragraphs>
  <Slides>13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20" baseType="lpstr">
      <vt:lpstr>Arial</vt:lpstr>
      <vt:lpstr>AvenirNext LT Pro Bold</vt:lpstr>
      <vt:lpstr>AvenirNext LT Pro Regular</vt:lpstr>
      <vt:lpstr>Calibri</vt:lpstr>
      <vt:lpstr>Calibri Light</vt:lpstr>
      <vt:lpstr>Wingdings</vt:lpstr>
      <vt:lpstr>Office</vt:lpstr>
      <vt:lpstr>Leap Walking</vt:lpstr>
      <vt:lpstr>Motivation</vt:lpstr>
      <vt:lpstr>Related Work</vt:lpstr>
      <vt:lpstr>Concept</vt:lpstr>
      <vt:lpstr>Setup</vt:lpstr>
      <vt:lpstr>Interaction Techniques</vt:lpstr>
      <vt:lpstr>Interaction Techniques</vt:lpstr>
      <vt:lpstr>Interaction Techniques</vt:lpstr>
      <vt:lpstr>Interaction Techniques</vt:lpstr>
      <vt:lpstr>Technical Realization</vt:lpstr>
      <vt:lpstr>Demonstration</vt:lpstr>
      <vt:lpstr>Evaluation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Leap Walking</dc:title>
  <dc:creator>Dani</dc:creator>
  <cp:lastModifiedBy>Dani</cp:lastModifiedBy>
  <cp:revision>19</cp:revision>
  <dcterms:created xsi:type="dcterms:W3CDTF">2018-01-31T14:59:48Z</dcterms:created>
  <dcterms:modified xsi:type="dcterms:W3CDTF">2018-02-01T09:32:24Z</dcterms:modified>
</cp:coreProperties>
</file>

<file path=docProps/thumbnail.jpeg>
</file>